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46" d="100"/>
          <a:sy n="46" d="100"/>
        </p:scale>
        <p:origin x="-64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16C2E-D0B6-4B0B-AAB5-A6412FD29BE4}" type="datetimeFigureOut">
              <a:rPr lang="en-US" smtClean="0"/>
              <a:pPr/>
              <a:t>6/16/2009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2F5FA-C61A-4BE0-930F-7F885C3ECD2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16C2E-D0B6-4B0B-AAB5-A6412FD29BE4}" type="datetimeFigureOut">
              <a:rPr lang="en-US" smtClean="0"/>
              <a:pPr/>
              <a:t>6/16/2009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2F5FA-C61A-4BE0-930F-7F885C3ECD2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16C2E-D0B6-4B0B-AAB5-A6412FD29BE4}" type="datetimeFigureOut">
              <a:rPr lang="en-US" smtClean="0"/>
              <a:pPr/>
              <a:t>6/16/2009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2F5FA-C61A-4BE0-930F-7F885C3ECD2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16C2E-D0B6-4B0B-AAB5-A6412FD29BE4}" type="datetimeFigureOut">
              <a:rPr lang="en-US" smtClean="0"/>
              <a:pPr/>
              <a:t>6/16/2009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2F5FA-C61A-4BE0-930F-7F885C3ECD2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16C2E-D0B6-4B0B-AAB5-A6412FD29BE4}" type="datetimeFigureOut">
              <a:rPr lang="en-US" smtClean="0"/>
              <a:pPr/>
              <a:t>6/16/2009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2F5FA-C61A-4BE0-930F-7F885C3ECD2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16C2E-D0B6-4B0B-AAB5-A6412FD29BE4}" type="datetimeFigureOut">
              <a:rPr lang="en-US" smtClean="0"/>
              <a:pPr/>
              <a:t>6/16/2009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2F5FA-C61A-4BE0-930F-7F885C3ECD2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16C2E-D0B6-4B0B-AAB5-A6412FD29BE4}" type="datetimeFigureOut">
              <a:rPr lang="en-US" smtClean="0"/>
              <a:pPr/>
              <a:t>6/16/2009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2F5FA-C61A-4BE0-930F-7F885C3ECD2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16C2E-D0B6-4B0B-AAB5-A6412FD29BE4}" type="datetimeFigureOut">
              <a:rPr lang="en-US" smtClean="0"/>
              <a:pPr/>
              <a:t>6/16/2009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2F5FA-C61A-4BE0-930F-7F885C3ECD2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16C2E-D0B6-4B0B-AAB5-A6412FD29BE4}" type="datetimeFigureOut">
              <a:rPr lang="en-US" smtClean="0"/>
              <a:pPr/>
              <a:t>6/16/2009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2F5FA-C61A-4BE0-930F-7F885C3ECD2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16C2E-D0B6-4B0B-AAB5-A6412FD29BE4}" type="datetimeFigureOut">
              <a:rPr lang="en-US" smtClean="0"/>
              <a:pPr/>
              <a:t>6/16/2009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2F5FA-C61A-4BE0-930F-7F885C3ECD2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16C2E-D0B6-4B0B-AAB5-A6412FD29BE4}" type="datetimeFigureOut">
              <a:rPr lang="en-US" smtClean="0"/>
              <a:pPr/>
              <a:t>6/16/2009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2F5FA-C61A-4BE0-930F-7F885C3ECD2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SSGP1724 (2).JPG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A16C2E-D0B6-4B0B-AAB5-A6412FD29BE4}" type="datetimeFigureOut">
              <a:rPr lang="en-US" smtClean="0"/>
              <a:pPr/>
              <a:t>6/16/2009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B2F5FA-C61A-4BE0-930F-7F885C3ECD2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85800"/>
            <a:ext cx="7772400" cy="1470025"/>
          </a:xfrm>
        </p:spPr>
        <p:txBody>
          <a:bodyPr>
            <a:noAutofit/>
          </a:bodyPr>
          <a:lstStyle/>
          <a:p>
            <a:r>
              <a:rPr lang="en-US" sz="5400" b="1" dirty="0" smtClean="0"/>
              <a:t>Farm and Ranch Seminar</a:t>
            </a:r>
            <a:br>
              <a:rPr lang="en-US" sz="5400" b="1" dirty="0" smtClean="0"/>
            </a:br>
            <a:r>
              <a:rPr lang="en-US" sz="5400" b="1" dirty="0" smtClean="0"/>
              <a:t>PASC </a:t>
            </a:r>
            <a:r>
              <a:rPr lang="en-US" sz="5400" b="1" dirty="0" smtClean="0"/>
              <a:t>Convention</a:t>
            </a:r>
            <a:br>
              <a:rPr lang="en-US" sz="5400" b="1" dirty="0" smtClean="0"/>
            </a:br>
            <a:r>
              <a:rPr lang="en-US" sz="5400" b="1" dirty="0" smtClean="0"/>
              <a:t>2009</a:t>
            </a:r>
            <a:endParaRPr lang="en-US" sz="54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57600"/>
            <a:ext cx="6400800" cy="1752600"/>
          </a:xfrm>
        </p:spPr>
        <p:txBody>
          <a:bodyPr>
            <a:noAutofit/>
          </a:bodyPr>
          <a:lstStyle/>
          <a:p>
            <a:r>
              <a:rPr lang="en-US" sz="4800" dirty="0" smtClean="0"/>
              <a:t>Gunnison, Colorado</a:t>
            </a:r>
          </a:p>
          <a:p>
            <a:r>
              <a:rPr lang="en-US" sz="4800" dirty="0" smtClean="0"/>
              <a:t>Presented by: </a:t>
            </a:r>
            <a:br>
              <a:rPr lang="en-US" sz="4800" dirty="0" smtClean="0"/>
            </a:br>
            <a:r>
              <a:rPr lang="en-US" sz="4800" dirty="0" smtClean="0"/>
              <a:t> Jarvis Windom</a:t>
            </a:r>
            <a:br>
              <a:rPr lang="en-US" sz="4800" dirty="0" smtClean="0"/>
            </a:br>
            <a:r>
              <a:rPr lang="en-US" sz="4800" b="1" u="sng" dirty="0" smtClean="0"/>
              <a:t>www.windom.org</a:t>
            </a:r>
            <a:endParaRPr lang="en-US" sz="4800" b="1" u="sng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dirty="0" smtClean="0">
                <a:solidFill>
                  <a:schemeClr val="bg1"/>
                </a:solidFill>
              </a:rPr>
              <a:t>What’s New for 2009</a:t>
            </a:r>
            <a:endParaRPr lang="en-US" sz="6000" dirty="0">
              <a:solidFill>
                <a:schemeClr val="bg1"/>
              </a:solidFill>
            </a:endParaRPr>
          </a:p>
        </p:txBody>
      </p:sp>
      <p:pic>
        <p:nvPicPr>
          <p:cNvPr id="4" name="Content Placeholder 3" descr="fall_04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1219200"/>
            <a:ext cx="9144000" cy="64008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24400" y="4953000"/>
            <a:ext cx="3962400" cy="1173163"/>
          </a:xfrm>
        </p:spPr>
        <p:txBody>
          <a:bodyPr/>
          <a:lstStyle/>
          <a:p>
            <a:pPr lvl="8"/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arm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Farm Template</Template>
  <TotalTime>35</TotalTime>
  <Words>14</Words>
  <Application>Microsoft Office PowerPoint</Application>
  <PresentationFormat>On-screen Show (4:3)</PresentationFormat>
  <Paragraphs>4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Farm Template</vt:lpstr>
      <vt:lpstr>Farm and Ranch Seminar PASC Convention 2009</vt:lpstr>
      <vt:lpstr>What’s New for 2009</vt:lpstr>
      <vt:lpstr>Slide 3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Farm and Ranch Seminar PASC Convention</dc:title>
  <dc:creator>JARVIS WINDOM</dc:creator>
  <cp:lastModifiedBy>JARVIS WINDOM</cp:lastModifiedBy>
  <cp:revision>5</cp:revision>
  <dcterms:created xsi:type="dcterms:W3CDTF">2009-06-17T03:00:04Z</dcterms:created>
  <dcterms:modified xsi:type="dcterms:W3CDTF">2009-06-17T04:10:49Z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TC300012901033</vt:lpwstr>
  </property>
</Properties>
</file>